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6"/>
  </p:notesMasterIdLst>
  <p:handoutMasterIdLst>
    <p:handoutMasterId r:id="rId7"/>
  </p:handoutMasterIdLst>
  <p:sldIdLst>
    <p:sldId id="259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52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279519-2403-4231-9924-6C2A67FA870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7111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1961F4-A1E2-46E6-93C0-5512BFAD18B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9781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2526" y="2133600"/>
            <a:ext cx="7878764" cy="21621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noProof="0" smtClean="0"/>
              <a:t>Klik om het opmaakprofiel te bewerken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68400" y="4581525"/>
            <a:ext cx="6491289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noProof="0" smtClean="0"/>
              <a:t>Klik om het opmaakprofiel van de modelondertitel te bewerken</a:t>
            </a:r>
          </a:p>
        </p:txBody>
      </p:sp>
      <p:pic>
        <p:nvPicPr>
          <p:cNvPr id="10249" name="Picture 9" descr="TK_logo_RGB correspondenti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358775"/>
            <a:ext cx="2667000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66813" y="1205880"/>
            <a:ext cx="7653337" cy="11430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52525" y="2502371"/>
            <a:ext cx="7667625" cy="35909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7360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838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52525" y="2060575"/>
            <a:ext cx="3757613" cy="3590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062538" y="2060575"/>
            <a:ext cx="3757612" cy="3590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0077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494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02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32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706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386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8672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04038" y="765175"/>
            <a:ext cx="1916112" cy="48863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152525" y="765175"/>
            <a:ext cx="5599113" cy="48863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491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66813" y="765175"/>
            <a:ext cx="76533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52525" y="2060575"/>
            <a:ext cx="7667625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92175" y="6337300"/>
            <a:ext cx="77835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defRPr sz="1200"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pic>
        <p:nvPicPr>
          <p:cNvPr id="9226" name="Picture 10" descr="footer-TK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29375"/>
            <a:ext cx="3195638" cy="16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TK_logo_RGB correspondenti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440"/>
          <a:stretch>
            <a:fillRect/>
          </a:stretch>
        </p:blipFill>
        <p:spPr bwMode="auto">
          <a:xfrm>
            <a:off x="719138" y="358775"/>
            <a:ext cx="468312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72797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3200">
          <a:solidFill>
            <a:srgbClr val="72797F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72797F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3200">
          <a:solidFill>
            <a:srgbClr val="72797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3200">
          <a:solidFill>
            <a:srgbClr val="72797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3200">
          <a:solidFill>
            <a:srgbClr val="72797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3200">
          <a:solidFill>
            <a:srgbClr val="72797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3200">
          <a:solidFill>
            <a:srgbClr val="72797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3200">
          <a:solidFill>
            <a:srgbClr val="72797F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Social</a:t>
            </a:r>
            <a:r>
              <a:rPr lang="nl-NL" dirty="0" smtClean="0"/>
              <a:t> media </a:t>
            </a:r>
            <a:r>
              <a:rPr lang="nl-NL" dirty="0" err="1" smtClean="0"/>
              <a:t>strategy</a:t>
            </a:r>
            <a:r>
              <a:rPr lang="nl-NL" dirty="0" smtClean="0"/>
              <a:t> of the Dutch Hous</a:t>
            </a:r>
            <a:r>
              <a:rPr lang="nl-NL" dirty="0" smtClean="0"/>
              <a:t>e of </a:t>
            </a:r>
            <a:r>
              <a:rPr lang="nl-NL" dirty="0" err="1" smtClean="0"/>
              <a:t>Representatives</a:t>
            </a:r>
            <a:endParaRPr lang="nl-NL" dirty="0"/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An update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8423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825"/>
            <a:ext cx="91440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2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0"/>
            <a:ext cx="4014978" cy="50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00808"/>
            <a:ext cx="4037058" cy="4979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63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8200"/>
            <a:ext cx="6876256" cy="3251896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356992"/>
            <a:ext cx="6156176" cy="2911358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25144"/>
            <a:ext cx="2333625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8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405</TotalTime>
  <Words>11</Words>
  <Application>Microsoft Office PowerPoint</Application>
  <PresentationFormat>Diavoorstelling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5" baseType="lpstr">
      <vt:lpstr>default</vt:lpstr>
      <vt:lpstr>Social media strategy of the Dutch House of Representatives</vt:lpstr>
      <vt:lpstr>PowerPoint-presentatie</vt:lpstr>
      <vt:lpstr>PowerPoint-presentatie</vt:lpstr>
      <vt:lpstr>PowerPoint-presentatie</vt:lpstr>
    </vt:vector>
  </TitlesOfParts>
  <Company>Tweede Kamer der Staten-Generaal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sdffsdfsdfsfd</dc:title>
  <dc:creator>Hans</dc:creator>
  <cp:lastModifiedBy>Tessa Kelder</cp:lastModifiedBy>
  <cp:revision>12</cp:revision>
  <dcterms:created xsi:type="dcterms:W3CDTF">2011-11-18T14:07:08Z</dcterms:created>
  <dcterms:modified xsi:type="dcterms:W3CDTF">2014-06-10T15:14:03Z</dcterms:modified>
</cp:coreProperties>
</file>